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B70BF-266D-4591-B0A2-30F492226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A1BBCD-A3A6-4489-9A67-3509841F8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B352D5-8505-4BB2-8EBC-1065FFAD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3A2040-59F7-4EB0-8C2D-0359B66D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14F360-77FB-45E6-B441-58D34871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73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6B4CA-69A5-4127-8425-B124D75C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F2E1D-9A13-45AA-B9D4-00168F439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64E25-0023-4A8B-907F-3101FF20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771F9F-4A0C-472F-9ED6-15D89A31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EDD7F-8867-408D-B1B1-1454C9F2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39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DCCC2AA-7DC0-4D39-AF94-2D6E80C64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A9E4DC-2F1F-47EB-A55D-13B261BA2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B199E-0BC0-4CE5-9740-7948EC2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20F7FF-DE66-4911-BDF8-BE919089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DED121-9DD0-4298-B819-980D9B51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62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ED500-B602-4080-ADE1-8EB65DC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7659F-8A56-4CA2-9EAC-2CAE5BB7A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A7C0B5-2699-4768-AB3D-1679395C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2202D7-649C-4CAB-A23C-9496E052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A0550D-D4F4-4847-9994-533E2637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9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16C79-2DDD-4FF5-A3CB-B1CCFE16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D0696-FBBC-48A8-A3AC-EA6F6247B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135341-356D-4EE3-A0D3-A6530CB3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A43F3-44B7-4478-B6A3-E727FFF0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37AD3E-844D-4088-AFC0-41A348D3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58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2665B-787D-4379-9F5C-B8C18695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CB22C3-6975-45AC-8AE7-3CFEB2DAF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4CBDA9-1830-4F16-9D69-B1BB883D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A7C5AA-900C-4135-92F2-669A10D3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B54261-0701-4A48-AAD6-A8253545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BEF010-C826-4A78-A791-BA982AF1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42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50458-3EE5-488F-BCE9-D3D63A2C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AD7189-525D-4764-9472-D427F8DBA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2A6FBB-5DB4-4FCC-B0C2-E0BD188FE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77040-4A98-4BC9-849F-B3BAC0166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2E9ADB-2E77-475D-8D0A-130541134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38EB18-BBC2-451D-9086-36DB28C3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F0CE01-2DB4-4402-A529-931BE8A7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9D2F006-6505-4158-8A92-7FF97154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43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E1226-ACF8-4699-8837-826CBAFF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23156D-EE23-464F-98B3-D1B97A0C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302EC-3FEB-40C6-8967-A3F731AE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A6952-2CAC-4CC5-88BC-B2219582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7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305E91-9C5C-4A89-9DA0-8686FA8D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A54FB-4457-4C20-A8E8-6F1ED3C5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51821-B109-4547-8CF4-838B9146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5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2BA73-F192-4C9A-BA60-AE456497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EF74B-7FB7-4EB8-A021-3D23407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25E005-D18D-4859-9A64-138968E02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D7729B-0D4D-4EA6-A6D7-5FADDAD7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355818-2F30-4CE8-BA66-2AC3ED19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8C3FF4-882A-495B-8516-D3B21281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9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8C1CA-DBC1-4104-84E7-75324F92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6255308-8ACA-4D2A-8109-87FA04143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B0414C-9B2E-41D6-BCD5-32F1DB827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D7A565-B74F-4D86-85A2-A36806EC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88A13D-05AE-4986-ACC9-EF53E883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B6CD46-CFD3-4AF7-9032-327F362D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8AB9E1-0158-42CF-8EF6-1065622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9AAA2-70AD-4686-948F-0A7141E92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754E8-1FEA-4027-9DA7-EBD20036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FBCB-2F74-4C85-9452-205A8035EEEA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E2969D-7513-4EB8-891E-8D5C3BC3C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F81AC-FB3D-407C-9EA6-71899AC8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78A6E-8C51-4DAB-BF9F-4E7702DF01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94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842BFE-C3B3-4455-9DF6-9B0F4849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0" b="184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922605-A7EB-4F95-A569-1646EB9F2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Présentation projet de Game Design session 2020-2021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88279F-E1CD-442B-A327-AA02A1A0B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Anthony LAMOUR</a:t>
            </a:r>
          </a:p>
        </p:txBody>
      </p:sp>
    </p:spTree>
    <p:extLst>
      <p:ext uri="{BB962C8B-B14F-4D97-AF65-F5344CB8AC3E}">
        <p14:creationId xmlns:p14="http://schemas.microsoft.com/office/powerpoint/2010/main" val="118219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52358-31D2-446B-BB32-536A6E8D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Interface menu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2F3198E-B296-4BF9-87F0-ED503C73F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7813B6-423A-4157-AC13-FB872DD3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Interface tutoriel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4A3629-48C8-417E-9A93-6301BE5A1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11D111-FE12-4A95-A506-FB6CEC58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Interface d’assignation des joueurs :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D560CEB-56FB-40DB-9FC0-14D5FDADA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" y="2449667"/>
            <a:ext cx="5968816" cy="33574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0EC375-444E-490E-9BE9-984BFB403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9667"/>
            <a:ext cx="5983681" cy="33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C03170-AA2F-476C-886D-2DD02F77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Interface de niveau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655E77-563D-4273-B356-6638A93EA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9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EBCAB7-C9C4-4DE7-A56C-6D5276C9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Draft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8B2CBF2-9580-44A9-8FB2-E22027F689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85" y="1675227"/>
            <a:ext cx="10588429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759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6FE0C40-BF3E-45CF-B603-E2B84A5D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830388"/>
            <a:ext cx="4703763" cy="2470150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2F7DA58-356C-4083-B580-60ED3CDC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375150"/>
            <a:ext cx="2622550" cy="1536700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678CEF5-4EFC-4289-9583-0F2E12586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88" y="4375150"/>
            <a:ext cx="2005013" cy="1536700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577FB46-EA76-4332-8CD5-0B57C26BA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3" y="1830388"/>
            <a:ext cx="3792538" cy="4081463"/>
          </a:xfrm>
          <a:prstGeom prst="rect">
            <a:avLst/>
          </a:prstGeom>
        </p:spPr>
      </p:pic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49AD4A-18DF-4D2F-BDEF-209A1399B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63" y="1830388"/>
            <a:ext cx="2260600" cy="408146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98A9EA-9A5A-4C26-905A-177AD1E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Personnages :</a:t>
            </a:r>
          </a:p>
        </p:txBody>
      </p:sp>
    </p:spTree>
    <p:extLst>
      <p:ext uri="{BB962C8B-B14F-4D97-AF65-F5344CB8AC3E}">
        <p14:creationId xmlns:p14="http://schemas.microsoft.com/office/powerpoint/2010/main" val="304771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CD9388-C800-41C7-96FB-D7F8A6AB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Changements</a:t>
            </a:r>
            <a:r>
              <a:rPr lang="fr-F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36E6C1-0DAA-4EFC-9EE0-6EDFBB068B75}"/>
              </a:ext>
            </a:extLst>
          </p:cNvPr>
          <p:cNvSpPr txBox="1"/>
          <p:nvPr/>
        </p:nvSpPr>
        <p:spPr>
          <a:xfrm>
            <a:off x="556532" y="1955801"/>
            <a:ext cx="204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de costumes :</a:t>
            </a:r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B4F2246-41D7-4A9A-B4E3-563FA705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" y="2646553"/>
            <a:ext cx="1564894" cy="1564894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2C216B6-DBAD-4C10-8011-683CFB45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" y="4532867"/>
            <a:ext cx="1564894" cy="1564894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60E6842-1292-41D4-9992-5D43476B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92" y="2646553"/>
            <a:ext cx="1564894" cy="1564894"/>
          </a:xfrm>
          <a:prstGeom prst="rect">
            <a:avLst/>
          </a:prstGeom>
        </p:spPr>
      </p:pic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7EC681D-9E88-497C-874F-590A33A80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92" y="4641354"/>
            <a:ext cx="1564894" cy="15648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80D000-5388-4B4A-8C04-CAEEFE32A1D8}"/>
              </a:ext>
            </a:extLst>
          </p:cNvPr>
          <p:cNvSpPr txBox="1"/>
          <p:nvPr/>
        </p:nvSpPr>
        <p:spPr>
          <a:xfrm>
            <a:off x="3414619" y="1981866"/>
            <a:ext cx="3059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Modification des logos inputs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DDC38EE-BEC2-477F-9203-0584CFA2D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29" y="4463576"/>
            <a:ext cx="1703475" cy="17034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A41AEC2-A3F3-402C-912A-C6AB11015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55" y="4463576"/>
            <a:ext cx="1703475" cy="1703475"/>
          </a:xfrm>
          <a:prstGeom prst="rect">
            <a:avLst/>
          </a:prstGeom>
        </p:spPr>
      </p:pic>
      <p:pic>
        <p:nvPicPr>
          <p:cNvPr id="22" name="Image 2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4B0FFBA2-C8A3-481C-AF12-D276B6B36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29" y="2581926"/>
            <a:ext cx="1703475" cy="170347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B21C03-8288-47E9-B5A6-FECE968D9A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55" y="2646553"/>
            <a:ext cx="1564894" cy="156489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DD994A1-A0DB-4F1E-B779-1A9E25C359E9}"/>
              </a:ext>
            </a:extLst>
          </p:cNvPr>
          <p:cNvSpPr txBox="1"/>
          <p:nvPr/>
        </p:nvSpPr>
        <p:spPr>
          <a:xfrm>
            <a:off x="7584457" y="1981866"/>
            <a:ext cx="421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Mise en avant du timer lors du lancement :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BDE69A5-376F-4B05-9395-1944BC731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893" y="2493354"/>
            <a:ext cx="4519510" cy="45140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AADFA5C-A233-47A5-80FD-A1F23C48474C}"/>
              </a:ext>
            </a:extLst>
          </p:cNvPr>
          <p:cNvSpPr txBox="1"/>
          <p:nvPr/>
        </p:nvSpPr>
        <p:spPr>
          <a:xfrm>
            <a:off x="7855459" y="3916069"/>
            <a:ext cx="36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de feedback pour le tir chargé :</a:t>
            </a:r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8478EB-7E41-48E3-9722-11CFE545CF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8" y="4370874"/>
            <a:ext cx="1888877" cy="18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CD9388-C800-41C7-96FB-D7F8A6AB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3C01FDC-5143-49C8-9911-A9ADDDB66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00" y="1825625"/>
            <a:ext cx="7815600" cy="4351338"/>
          </a:xfrm>
        </p:spPr>
      </p:pic>
    </p:spTree>
    <p:extLst>
      <p:ext uri="{BB962C8B-B14F-4D97-AF65-F5344CB8AC3E}">
        <p14:creationId xmlns:p14="http://schemas.microsoft.com/office/powerpoint/2010/main" val="250441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50081A-44BA-4874-ACEA-46C62B6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" r="-1" b="1846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112252-CB1E-4683-BCF0-7B09F57D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fr-FR" sz="3600" dirty="0"/>
              <a:t>Inspiration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F690D-EAC8-4898-B20E-56F52278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/>
              <a:t>Spike Pusher </a:t>
            </a:r>
            <a:r>
              <a:rPr lang="fr-FR" sz="1800" dirty="0" err="1"/>
              <a:t>Mega</a:t>
            </a:r>
            <a:r>
              <a:rPr lang="fr-FR" sz="1800" dirty="0"/>
              <a:t> Man 9</a:t>
            </a:r>
          </a:p>
        </p:txBody>
      </p:sp>
    </p:spTree>
    <p:extLst>
      <p:ext uri="{BB962C8B-B14F-4D97-AF65-F5344CB8AC3E}">
        <p14:creationId xmlns:p14="http://schemas.microsoft.com/office/powerpoint/2010/main" val="4097456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D272D9-E59A-4E56-8D0F-34621AE0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8" r="-2" b="25065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41F1F0-D1F2-4F2E-934E-49FD93E8A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2" r="-2" b="608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E83D5F-D6BD-4144-A97C-D9D98713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fr-FR" sz="3400" dirty="0"/>
              <a:t>Problématique 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01B54-6B6C-40CE-8611-24C19BCF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un jeu vidéo basé sur un boss de jeu vidéo </a:t>
            </a:r>
          </a:p>
          <a:p>
            <a:pPr marL="0" indent="0">
              <a:buNone/>
            </a:pP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centrale :</a:t>
            </a:r>
          </a:p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 créer un jeu multijoueur court et fun à partir d’un boss de jeux vidéo et de ses mécaniques ? </a:t>
            </a:r>
            <a:endParaRPr lang="fr-FR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5318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4E710A-F88F-494F-A60C-E63E1AB8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Idée générale du jeu 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commode&#10;&#10;Description générée automatiquement">
            <a:extLst>
              <a:ext uri="{FF2B5EF4-FFF2-40B4-BE49-F238E27FC236}">
                <a16:creationId xmlns:a16="http://schemas.microsoft.com/office/drawing/2014/main" id="{463B2A4B-1644-4FCC-94AE-50ADD1E75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6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0C2BBF-2E8F-4E50-BC5F-1336FD1EC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9" y="299364"/>
            <a:ext cx="4126253" cy="62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 descr="Une image contenant commode&#10;&#10;Description générée automatiquement">
            <a:extLst>
              <a:ext uri="{FF2B5EF4-FFF2-40B4-BE49-F238E27FC236}">
                <a16:creationId xmlns:a16="http://schemas.microsoft.com/office/drawing/2014/main" id="{5BA7BA1D-3082-452C-A821-0ACF9FD4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8" r="1" b="16710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501C7A2-F6B3-42E0-B07C-DFDEF92E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Intentions de jeu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62DAB-DA90-4EA4-88C2-6BCAED13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fr-FR" sz="1800">
                <a:solidFill>
                  <a:schemeClr val="bg1"/>
                </a:solidFill>
              </a:rPr>
              <a:t>Rapide et fun</a:t>
            </a:r>
          </a:p>
          <a:p>
            <a:r>
              <a:rPr lang="fr-FR" sz="1800">
                <a:solidFill>
                  <a:schemeClr val="bg1"/>
                </a:solidFill>
              </a:rPr>
              <a:t>Plusieurs joueurs</a:t>
            </a:r>
          </a:p>
          <a:p>
            <a:r>
              <a:rPr lang="fr-FR" sz="1800">
                <a:solidFill>
                  <a:schemeClr val="bg1"/>
                </a:solidFill>
              </a:rPr>
              <a:t>Accessible et simple a prendre en main</a:t>
            </a:r>
          </a:p>
          <a:p>
            <a:r>
              <a:rPr lang="fr-FR" sz="1800">
                <a:solidFill>
                  <a:schemeClr val="bg1"/>
                </a:solidFill>
              </a:rPr>
              <a:t>Pousser à la coopération et la compétition entre les joueurs</a:t>
            </a:r>
          </a:p>
          <a:p>
            <a:r>
              <a:rPr lang="fr-FR" sz="1800">
                <a:solidFill>
                  <a:schemeClr val="bg1"/>
                </a:solidFill>
              </a:rPr>
              <a:t>Réalisable en 1 ans par une personne</a:t>
            </a:r>
          </a:p>
        </p:txBody>
      </p:sp>
    </p:spTree>
    <p:extLst>
      <p:ext uri="{BB962C8B-B14F-4D97-AF65-F5344CB8AC3E}">
        <p14:creationId xmlns:p14="http://schemas.microsoft.com/office/powerpoint/2010/main" val="412664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D2BB4D1-C013-463E-81CF-36997930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3" y="2971800"/>
            <a:ext cx="2800350" cy="280035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8CE736-CB47-4FB3-AD42-4D16101AA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5" y="2971800"/>
            <a:ext cx="1304925" cy="2800350"/>
          </a:xfrm>
          <a:prstGeom prst="rect">
            <a:avLst/>
          </a:prstGeom>
        </p:spPr>
      </p:pic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70442-6B65-4DE8-B83E-5E0037D65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3" y="2971800"/>
            <a:ext cx="2835275" cy="280035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0ED7BDF-F7C0-425D-AF34-3821C20EF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2971800"/>
            <a:ext cx="296863" cy="2800350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E089A1-2F55-4AD9-AE61-86B6C7A11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25" y="2971800"/>
            <a:ext cx="2552700" cy="28003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09ED08-2F89-4607-BFFD-D212BFC6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Eléments non conservés :</a:t>
            </a:r>
          </a:p>
        </p:txBody>
      </p:sp>
    </p:spTree>
    <p:extLst>
      <p:ext uri="{BB962C8B-B14F-4D97-AF65-F5344CB8AC3E}">
        <p14:creationId xmlns:p14="http://schemas.microsoft.com/office/powerpoint/2010/main" val="328997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2860ED-63D6-4930-888E-96A30EAD925B}"/>
              </a:ext>
            </a:extLst>
          </p:cNvPr>
          <p:cNvSpPr/>
          <p:nvPr/>
        </p:nvSpPr>
        <p:spPr>
          <a:xfrm>
            <a:off x="838200" y="308900"/>
            <a:ext cx="10515600" cy="144100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2A9E70-ED37-4F7C-BBB9-CEC42D3A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Eléments conservés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EF0FA6-315E-41D8-9A0B-1EF7B1BF3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3" y="4330771"/>
            <a:ext cx="724001" cy="666843"/>
          </a:xfrm>
        </p:spPr>
      </p:pic>
      <p:pic>
        <p:nvPicPr>
          <p:cNvPr id="7" name="Image 6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4F63D3A5-1AED-478B-9918-DFE53710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4" y="5296244"/>
            <a:ext cx="2606276" cy="11797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FB4384-E56C-4F49-BCB6-E26DA5FD6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64" y="2806671"/>
            <a:ext cx="4353533" cy="381053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646933-D0E2-4B85-8E8E-9917A19D0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4" y="2322058"/>
            <a:ext cx="2400497" cy="13502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EA9A69-97BB-45CE-8B68-5D259CBEC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4" y="3970968"/>
            <a:ext cx="2874610" cy="10266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BD6F14C-BF33-41D7-9FE0-AE61A58F97DD}"/>
              </a:ext>
            </a:extLst>
          </p:cNvPr>
          <p:cNvSpPr txBox="1"/>
          <p:nvPr/>
        </p:nvSpPr>
        <p:spPr>
          <a:xfrm>
            <a:off x="838200" y="2048533"/>
            <a:ext cx="354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Modes de tirs + limite de projectiles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E6A3E4-2220-47AF-81CA-A7C27BB8C9F5}"/>
              </a:ext>
            </a:extLst>
          </p:cNvPr>
          <p:cNvSpPr txBox="1"/>
          <p:nvPr/>
        </p:nvSpPr>
        <p:spPr>
          <a:xfrm>
            <a:off x="5492223" y="2048533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étages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095BAE-AFD0-4A3C-A5EF-E0D405863149}"/>
              </a:ext>
            </a:extLst>
          </p:cNvPr>
          <p:cNvSpPr txBox="1"/>
          <p:nvPr/>
        </p:nvSpPr>
        <p:spPr>
          <a:xfrm>
            <a:off x="5439067" y="3576530"/>
            <a:ext cx="43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Balles à pousser qui tue le joueur au contact</a:t>
            </a:r>
          </a:p>
        </p:txBody>
      </p:sp>
    </p:spTree>
    <p:extLst>
      <p:ext uri="{BB962C8B-B14F-4D97-AF65-F5344CB8AC3E}">
        <p14:creationId xmlns:p14="http://schemas.microsoft.com/office/powerpoint/2010/main" val="60851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2860ED-63D6-4930-888E-96A30EAD925B}"/>
              </a:ext>
            </a:extLst>
          </p:cNvPr>
          <p:cNvSpPr/>
          <p:nvPr/>
        </p:nvSpPr>
        <p:spPr>
          <a:xfrm>
            <a:off x="838200" y="308900"/>
            <a:ext cx="10515600" cy="144100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2A9E70-ED37-4F7C-BBB9-CEC42D3A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Eléments ajoutés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BD6F14C-BF33-41D7-9FE0-AE61A58F97DD}"/>
              </a:ext>
            </a:extLst>
          </p:cNvPr>
          <p:cNvSpPr txBox="1"/>
          <p:nvPr/>
        </p:nvSpPr>
        <p:spPr>
          <a:xfrm>
            <a:off x="848625" y="2058270"/>
            <a:ext cx="9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Jetpacks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E6A3E4-2220-47AF-81CA-A7C27BB8C9F5}"/>
              </a:ext>
            </a:extLst>
          </p:cNvPr>
          <p:cNvSpPr txBox="1"/>
          <p:nvPr/>
        </p:nvSpPr>
        <p:spPr>
          <a:xfrm>
            <a:off x="4403033" y="2057870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095BAE-AFD0-4A3C-A5EF-E0D405863149}"/>
              </a:ext>
            </a:extLst>
          </p:cNvPr>
          <p:cNvSpPr txBox="1"/>
          <p:nvPr/>
        </p:nvSpPr>
        <p:spPr>
          <a:xfrm>
            <a:off x="4374051" y="472166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96AE4F-AFA4-4A49-B157-DD94DAAE67A5}"/>
              </a:ext>
            </a:extLst>
          </p:cNvPr>
          <p:cNvSpPr txBox="1"/>
          <p:nvPr/>
        </p:nvSpPr>
        <p:spPr>
          <a:xfrm>
            <a:off x="6096000" y="2056496"/>
            <a:ext cx="14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Multijoueur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564FB2-3E21-496B-8753-D56D9D8579EA}"/>
              </a:ext>
            </a:extLst>
          </p:cNvPr>
          <p:cNvSpPr txBox="1"/>
          <p:nvPr/>
        </p:nvSpPr>
        <p:spPr>
          <a:xfrm>
            <a:off x="2729159" y="205787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Bonus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3A4D5-944F-4A90-ACE0-967B3EF55C53}"/>
              </a:ext>
            </a:extLst>
          </p:cNvPr>
          <p:cNvSpPr txBox="1"/>
          <p:nvPr/>
        </p:nvSpPr>
        <p:spPr>
          <a:xfrm>
            <a:off x="9223554" y="203934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A2D896A-59D0-495A-9DC9-7E7508B9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66" y="2467891"/>
            <a:ext cx="883559" cy="3254202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82717B-312D-4008-8450-F6322DA0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5969"/>
            <a:ext cx="1677271" cy="2986124"/>
          </a:xfrm>
          <a:prstGeom prst="rect">
            <a:avLst/>
          </a:prstGeom>
        </p:spPr>
      </p:pic>
      <p:pic>
        <p:nvPicPr>
          <p:cNvPr id="22" name="Image 2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03B976D-82A8-4F9A-86EE-14914634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6" y="2470999"/>
            <a:ext cx="1016002" cy="1016002"/>
          </a:xfrm>
          <a:prstGeom prst="rect">
            <a:avLst/>
          </a:prstGeom>
        </p:spPr>
      </p:pic>
      <p:pic>
        <p:nvPicPr>
          <p:cNvPr id="24" name="Image 2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BF166C4-55E2-4A4F-A828-70FA1ED10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6" y="3404212"/>
            <a:ext cx="1016002" cy="1016002"/>
          </a:xfrm>
          <a:prstGeom prst="rect">
            <a:avLst/>
          </a:prstGeom>
        </p:spPr>
      </p:pic>
      <p:pic>
        <p:nvPicPr>
          <p:cNvPr id="26" name="Image 2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F62DC62-0D3A-449D-A2FD-D961C7C8D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7361" y="2469017"/>
            <a:ext cx="1016002" cy="1016002"/>
          </a:xfrm>
          <a:prstGeom prst="rect">
            <a:avLst/>
          </a:prstGeom>
        </p:spPr>
      </p:pic>
      <p:pic>
        <p:nvPicPr>
          <p:cNvPr id="28" name="Image 2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3F17AFC-42BF-41B5-B510-238CD79CB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3236" y="3432510"/>
            <a:ext cx="1016002" cy="1016002"/>
          </a:xfrm>
          <a:prstGeom prst="rect">
            <a:avLst/>
          </a:prstGeom>
        </p:spPr>
      </p:pic>
      <p:pic>
        <p:nvPicPr>
          <p:cNvPr id="30" name="Image 29" descr="Une image contenant texte, signe, boisson, alimentation&#10;&#10;Description générée automatiquement">
            <a:extLst>
              <a:ext uri="{FF2B5EF4-FFF2-40B4-BE49-F238E27FC236}">
                <a16:creationId xmlns:a16="http://schemas.microsoft.com/office/drawing/2014/main" id="{719B3735-0553-4C1F-A058-0D6A1F4CB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37" y="2735170"/>
            <a:ext cx="1561143" cy="63583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7A688D0-5656-4F26-AA71-EEDEFDCB27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33" y="5150211"/>
            <a:ext cx="4495367" cy="57188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617A89F5-C677-4930-8E11-4878B778C638}"/>
              </a:ext>
            </a:extLst>
          </p:cNvPr>
          <p:cNvSpPr txBox="1"/>
          <p:nvPr/>
        </p:nvSpPr>
        <p:spPr>
          <a:xfrm>
            <a:off x="1334431" y="6179768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Surcharge de balle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3013A61-7B45-450B-BDEF-60B93CB14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63" y="6090843"/>
            <a:ext cx="5647637" cy="5038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4B62BB-11F8-4D2A-8536-551669663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11" y="2614892"/>
            <a:ext cx="1213487" cy="12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8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C2CED0-A3C7-472E-BD10-33663543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Graphisme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8C03EE-3C33-4E20-8DDB-C1E9DC9A3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8" y="1511232"/>
            <a:ext cx="9182564" cy="518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21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178</Words>
  <Application>Microsoft Office PowerPoint</Application>
  <PresentationFormat>Grand écran</PresentationFormat>
  <Paragraphs>41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Présentation projet de Game Design session 2020-2021</vt:lpstr>
      <vt:lpstr>Inspiration :</vt:lpstr>
      <vt:lpstr>Problématique :</vt:lpstr>
      <vt:lpstr>Idée générale du jeu :</vt:lpstr>
      <vt:lpstr>Intentions de jeu :</vt:lpstr>
      <vt:lpstr>Eléments non conservés :</vt:lpstr>
      <vt:lpstr>Eléments conservés :</vt:lpstr>
      <vt:lpstr>Eléments ajoutés :</vt:lpstr>
      <vt:lpstr>Graphisme  :</vt:lpstr>
      <vt:lpstr>Interface menu :</vt:lpstr>
      <vt:lpstr>Interface tutoriel :</vt:lpstr>
      <vt:lpstr>Interface d’assignation des joueurs :</vt:lpstr>
      <vt:lpstr>Interface de niveau :</vt:lpstr>
      <vt:lpstr>Draft :</vt:lpstr>
      <vt:lpstr>Personnages :</vt:lpstr>
      <vt:lpstr>Changements :</vt:lpstr>
      <vt:lpstr>Conclusion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de Game Design session 2020-2021</dc:title>
  <dc:creator>Anthony Lamour</dc:creator>
  <cp:lastModifiedBy>Anthony Lamour</cp:lastModifiedBy>
  <cp:revision>16</cp:revision>
  <dcterms:created xsi:type="dcterms:W3CDTF">2021-05-17T12:18:50Z</dcterms:created>
  <dcterms:modified xsi:type="dcterms:W3CDTF">2021-09-14T12:53:22Z</dcterms:modified>
</cp:coreProperties>
</file>